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1885A-52D3-4FAC-8FAC-AF96105C5931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37298-7927-4617-841C-8C4621D016A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Школа16-2к\Desktop\1 вересн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4143404" cy="3000396"/>
          </a:xfrm>
          <a:prstGeom prst="rect">
            <a:avLst/>
          </a:prstGeom>
          <a:noFill/>
        </p:spPr>
      </p:pic>
      <p:pic>
        <p:nvPicPr>
          <p:cNvPr id="1027" name="Picture 3" descr="D:\Школа16-2к\Desktop\1 вересня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28604"/>
            <a:ext cx="4143404" cy="3000396"/>
          </a:xfrm>
          <a:prstGeom prst="rect">
            <a:avLst/>
          </a:prstGeom>
          <a:noFill/>
        </p:spPr>
      </p:pic>
      <p:pic>
        <p:nvPicPr>
          <p:cNvPr id="1028" name="Picture 4" descr="D:\Школа16-2к\Desktop\1 вересня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19" y="3571876"/>
            <a:ext cx="4071967" cy="2786082"/>
          </a:xfrm>
          <a:prstGeom prst="rect">
            <a:avLst/>
          </a:prstGeom>
          <a:noFill/>
        </p:spPr>
      </p:pic>
      <p:pic>
        <p:nvPicPr>
          <p:cNvPr id="1029" name="Picture 5" descr="D:\Школа16-2к\Desktop\1 вересня 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3571876"/>
            <a:ext cx="4143404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Школа16-2к</dc:creator>
  <cp:lastModifiedBy>Школа16-2к</cp:lastModifiedBy>
  <cp:revision>2</cp:revision>
  <dcterms:created xsi:type="dcterms:W3CDTF">2020-10-16T11:19:07Z</dcterms:created>
  <dcterms:modified xsi:type="dcterms:W3CDTF">2020-10-16T11:51:40Z</dcterms:modified>
</cp:coreProperties>
</file>